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8"/>
  </p:notesMasterIdLst>
  <p:sldIdLst>
    <p:sldId id="347" r:id="rId2"/>
    <p:sldId id="339" r:id="rId3"/>
    <p:sldId id="348" r:id="rId4"/>
    <p:sldId id="350" r:id="rId5"/>
    <p:sldId id="349" r:id="rId6"/>
    <p:sldId id="33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4B354-BB1C-4DB8-9507-4985FD54A81C}" v="54" dt="2021-10-28T18:08:33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0029" autoAdjust="0"/>
  </p:normalViewPr>
  <p:slideViewPr>
    <p:cSldViewPr>
      <p:cViewPr varScale="1">
        <p:scale>
          <a:sx n="109" d="100"/>
          <a:sy n="109" d="100"/>
        </p:scale>
        <p:origin x="627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36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06A4B354-BB1C-4DB8-9507-4985FD54A81C}"/>
    <pc:docChg chg="undo custSel addSld modSld modMainMaster">
      <pc:chgData name="Judson Santiago" userId="ebb108da2f256286" providerId="LiveId" clId="{06A4B354-BB1C-4DB8-9507-4985FD54A81C}" dt="2021-10-28T21:13:38.968" v="3550" actId="21"/>
      <pc:docMkLst>
        <pc:docMk/>
      </pc:docMkLst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210981869" sldId="336"/>
        </pc:sldMkLst>
        <pc:spChg chg="mod">
          <ac:chgData name="Judson Santiago" userId="ebb108da2f256286" providerId="LiveId" clId="{06A4B354-BB1C-4DB8-9507-4985FD54A81C}" dt="2021-10-28T18:07:24.963" v="3548" actId="6549"/>
          <ac:spMkLst>
            <pc:docMk/>
            <pc:sldMk cId="210981869" sldId="336"/>
            <ac:spMk id="2" creationId="{00000000-0000-0000-0000-000000000000}"/>
          </ac:spMkLst>
        </pc:spChg>
        <pc:picChg chg="add del mod">
          <ac:chgData name="Judson Santiago" userId="ebb108da2f256286" providerId="LiveId" clId="{06A4B354-BB1C-4DB8-9507-4985FD54A81C}" dt="2021-10-28T17:57:31.613" v="3146" actId="478"/>
          <ac:picMkLst>
            <pc:docMk/>
            <pc:sldMk cId="210981869" sldId="336"/>
            <ac:picMk id="4" creationId="{E19E558E-789E-4F69-8E2B-82AEEC65FFC4}"/>
          </ac:picMkLst>
        </pc:picChg>
      </pc:sldChg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616868683" sldId="339"/>
        </pc:sldMkLst>
        <pc:spChg chg="mod">
          <ac:chgData name="Judson Santiago" userId="ebb108da2f256286" providerId="LiveId" clId="{06A4B354-BB1C-4DB8-9507-4985FD54A81C}" dt="2021-10-28T13:35:45.173" v="237"/>
          <ac:spMkLst>
            <pc:docMk/>
            <pc:sldMk cId="616868683" sldId="339"/>
            <ac:spMk id="2" creationId="{00000000-0000-0000-0000-000000000000}"/>
          </ac:spMkLst>
        </pc:spChg>
        <pc:grpChg chg="add mod ord">
          <ac:chgData name="Judson Santiago" userId="ebb108da2f256286" providerId="LiveId" clId="{06A4B354-BB1C-4DB8-9507-4985FD54A81C}" dt="2021-10-28T13:34:01.288" v="226" actId="167"/>
          <ac:grpSpMkLst>
            <pc:docMk/>
            <pc:sldMk cId="616868683" sldId="339"/>
            <ac:grpSpMk id="14" creationId="{1DE5909C-C885-4BBC-BF30-37363E81752D}"/>
          </ac:grpSpMkLst>
        </pc:grpChg>
        <pc:picChg chg="add del mod">
          <ac:chgData name="Judson Santiago" userId="ebb108da2f256286" providerId="LiveId" clId="{06A4B354-BB1C-4DB8-9507-4985FD54A81C}" dt="2021-10-28T13:21:57.169" v="77" actId="478"/>
          <ac:picMkLst>
            <pc:docMk/>
            <pc:sldMk cId="616868683" sldId="339"/>
            <ac:picMk id="5" creationId="{6E9CE388-2F3B-4276-BD8D-431157EF8E0A}"/>
          </ac:picMkLst>
        </pc:picChg>
        <pc:picChg chg="add mod">
          <ac:chgData name="Judson Santiago" userId="ebb108da2f256286" providerId="LiveId" clId="{06A4B354-BB1C-4DB8-9507-4985FD54A81C}" dt="2021-10-28T13:33:58.143" v="225" actId="164"/>
          <ac:picMkLst>
            <pc:docMk/>
            <pc:sldMk cId="616868683" sldId="339"/>
            <ac:picMk id="7" creationId="{0ACA48E2-6F58-4E4D-A1C2-241A262D9C51}"/>
          </ac:picMkLst>
        </pc:picChg>
        <pc:picChg chg="add del mod">
          <ac:chgData name="Judson Santiago" userId="ebb108da2f256286" providerId="LiveId" clId="{06A4B354-BB1C-4DB8-9507-4985FD54A81C}" dt="2021-10-28T13:25:03.248" v="88" actId="478"/>
          <ac:picMkLst>
            <pc:docMk/>
            <pc:sldMk cId="616868683" sldId="339"/>
            <ac:picMk id="9" creationId="{AC3F53FD-9CB5-42E9-A19C-F55232ED3F68}"/>
          </ac:picMkLst>
        </pc:picChg>
        <pc:picChg chg="add del mod">
          <ac:chgData name="Judson Santiago" userId="ebb108da2f256286" providerId="LiveId" clId="{06A4B354-BB1C-4DB8-9507-4985FD54A81C}" dt="2021-10-28T13:26:25.125" v="92" actId="478"/>
          <ac:picMkLst>
            <pc:docMk/>
            <pc:sldMk cId="616868683" sldId="339"/>
            <ac:picMk id="11" creationId="{1E0B4CBB-9A56-419E-A2A4-DCF5BAB19EDB}"/>
          </ac:picMkLst>
        </pc:picChg>
        <pc:picChg chg="add mod">
          <ac:chgData name="Judson Santiago" userId="ebb108da2f256286" providerId="LiveId" clId="{06A4B354-BB1C-4DB8-9507-4985FD54A81C}" dt="2021-10-28T13:33:58.143" v="225" actId="164"/>
          <ac:picMkLst>
            <pc:docMk/>
            <pc:sldMk cId="616868683" sldId="339"/>
            <ac:picMk id="13" creationId="{FDE19155-6023-42B4-83F4-86FC88CACC74}"/>
          </ac:picMkLst>
        </pc:picChg>
        <pc:picChg chg="add del mod">
          <ac:chgData name="Judson Santiago" userId="ebb108da2f256286" providerId="LiveId" clId="{06A4B354-BB1C-4DB8-9507-4985FD54A81C}" dt="2021-10-28T13:17:20.780" v="66" actId="478"/>
          <ac:picMkLst>
            <pc:docMk/>
            <pc:sldMk cId="616868683" sldId="339"/>
            <ac:picMk id="1026" creationId="{516CA4D3-6E6F-4943-8D5F-8643A59A7C77}"/>
          </ac:picMkLst>
        </pc:picChg>
      </pc:sldChg>
      <pc:sldChg chg="modSp mod">
        <pc:chgData name="Judson Santiago" userId="ebb108da2f256286" providerId="LiveId" clId="{06A4B354-BB1C-4DB8-9507-4985FD54A81C}" dt="2021-10-27T17:39:35.671" v="29" actId="403"/>
        <pc:sldMkLst>
          <pc:docMk/>
          <pc:sldMk cId="56108605" sldId="347"/>
        </pc:sldMkLst>
        <pc:spChg chg="mod">
          <ac:chgData name="Judson Santiago" userId="ebb108da2f256286" providerId="LiveId" clId="{06A4B354-BB1C-4DB8-9507-4985FD54A81C}" dt="2021-10-27T17:39:24.461" v="13" actId="403"/>
          <ac:spMkLst>
            <pc:docMk/>
            <pc:sldMk cId="56108605" sldId="347"/>
            <ac:spMk id="2" creationId="{ECABA67B-4CED-4B52-BD99-7990615F0560}"/>
          </ac:spMkLst>
        </pc:spChg>
        <pc:spChg chg="mod">
          <ac:chgData name="Judson Santiago" userId="ebb108da2f256286" providerId="LiveId" clId="{06A4B354-BB1C-4DB8-9507-4985FD54A81C}" dt="2021-10-27T17:39:35.671" v="29" actId="403"/>
          <ac:spMkLst>
            <pc:docMk/>
            <pc:sldMk cId="56108605" sldId="347"/>
            <ac:spMk id="3" creationId="{7F22A14F-D42E-4F59-B92E-02547BF53983}"/>
          </ac:spMkLst>
        </pc:spChg>
      </pc:sldChg>
      <pc:sldChg chg="addSp delSp modSp mod modTransition">
        <pc:chgData name="Judson Santiago" userId="ebb108da2f256286" providerId="LiveId" clId="{06A4B354-BB1C-4DB8-9507-4985FD54A81C}" dt="2021-10-28T18:08:33.650" v="3549"/>
        <pc:sldMkLst>
          <pc:docMk/>
          <pc:sldMk cId="2774100771" sldId="348"/>
        </pc:sldMkLst>
        <pc:spChg chg="mod">
          <ac:chgData name="Judson Santiago" userId="ebb108da2f256286" providerId="LiveId" clId="{06A4B354-BB1C-4DB8-9507-4985FD54A81C}" dt="2021-10-28T14:03:16.728" v="687" actId="948"/>
          <ac:spMkLst>
            <pc:docMk/>
            <pc:sldMk cId="2774100771" sldId="348"/>
            <ac:spMk id="2" creationId="{CA1F31F5-BC1C-4196-BC2A-CE8DD9F1703C}"/>
          </ac:spMkLst>
        </pc:spChg>
        <pc:spChg chg="add del mod">
          <ac:chgData name="Judson Santiago" userId="ebb108da2f256286" providerId="LiveId" clId="{06A4B354-BB1C-4DB8-9507-4985FD54A81C}" dt="2021-10-28T13:45:47.379" v="522" actId="478"/>
          <ac:spMkLst>
            <pc:docMk/>
            <pc:sldMk cId="2774100771" sldId="348"/>
            <ac:spMk id="5" creationId="{038C2F1A-6545-4600-8BE9-469EFA8A7A6D}"/>
          </ac:spMkLst>
        </pc:spChg>
        <pc:spChg chg="add del mod">
          <ac:chgData name="Judson Santiago" userId="ebb108da2f256286" providerId="LiveId" clId="{06A4B354-BB1C-4DB8-9507-4985FD54A81C}" dt="2021-10-28T13:45:54.723" v="525" actId="478"/>
          <ac:spMkLst>
            <pc:docMk/>
            <pc:sldMk cId="2774100771" sldId="348"/>
            <ac:spMk id="7" creationId="{FA61B66B-BDD4-4EE5-869A-BF15710606C8}"/>
          </ac:spMkLst>
        </pc:spChg>
        <pc:spChg chg="add del mod">
          <ac:chgData name="Judson Santiago" userId="ebb108da2f256286" providerId="LiveId" clId="{06A4B354-BB1C-4DB8-9507-4985FD54A81C}" dt="2021-10-28T13:46:45.162" v="530" actId="21"/>
          <ac:spMkLst>
            <pc:docMk/>
            <pc:sldMk cId="2774100771" sldId="348"/>
            <ac:spMk id="9" creationId="{789A6F33-1A65-4F43-8CCB-456EF0EB5E8C}"/>
          </ac:spMkLst>
        </pc:spChg>
        <pc:spChg chg="add mod">
          <ac:chgData name="Judson Santiago" userId="ebb108da2f256286" providerId="LiveId" clId="{06A4B354-BB1C-4DB8-9507-4985FD54A81C}" dt="2021-10-28T14:04:02.146" v="697" actId="164"/>
          <ac:spMkLst>
            <pc:docMk/>
            <pc:sldMk cId="2774100771" sldId="348"/>
            <ac:spMk id="14" creationId="{978B7A06-6726-440B-81E5-F463726C1236}"/>
          </ac:spMkLst>
        </pc:spChg>
        <pc:spChg chg="add mod">
          <ac:chgData name="Judson Santiago" userId="ebb108da2f256286" providerId="LiveId" clId="{06A4B354-BB1C-4DB8-9507-4985FD54A81C}" dt="2021-10-28T14:04:07.560" v="698" actId="164"/>
          <ac:spMkLst>
            <pc:docMk/>
            <pc:sldMk cId="2774100771" sldId="348"/>
            <ac:spMk id="15" creationId="{09AA546E-F681-4F51-BC0A-B9F04D9BC28E}"/>
          </ac:spMkLst>
        </pc:spChg>
        <pc:grpChg chg="add mod">
          <ac:chgData name="Judson Santiago" userId="ebb108da2f256286" providerId="LiveId" clId="{06A4B354-BB1C-4DB8-9507-4985FD54A81C}" dt="2021-10-28T14:04:02.146" v="697" actId="164"/>
          <ac:grpSpMkLst>
            <pc:docMk/>
            <pc:sldMk cId="2774100771" sldId="348"/>
            <ac:grpSpMk id="17" creationId="{2C370012-BCD9-4449-AA00-5E58168890EC}"/>
          </ac:grpSpMkLst>
        </pc:grpChg>
        <pc:grpChg chg="add mod">
          <ac:chgData name="Judson Santiago" userId="ebb108da2f256286" providerId="LiveId" clId="{06A4B354-BB1C-4DB8-9507-4985FD54A81C}" dt="2021-10-28T14:04:02.146" v="697" actId="164"/>
          <ac:grpSpMkLst>
            <pc:docMk/>
            <pc:sldMk cId="2774100771" sldId="348"/>
            <ac:grpSpMk id="18" creationId="{B361B27E-AD25-4809-8C05-A8ACA53340C3}"/>
          </ac:grpSpMkLst>
        </pc:grpChg>
        <pc:grpChg chg="add mod">
          <ac:chgData name="Judson Santiago" userId="ebb108da2f256286" providerId="LiveId" clId="{06A4B354-BB1C-4DB8-9507-4985FD54A81C}" dt="2021-10-28T14:04:07.560" v="698" actId="164"/>
          <ac:grpSpMkLst>
            <pc:docMk/>
            <pc:sldMk cId="2774100771" sldId="348"/>
            <ac:grpSpMk id="19" creationId="{0F43C603-C65C-4622-A44B-E16FBD5C2C11}"/>
          </ac:grpSpMkLst>
        </pc:grpChg>
        <pc:picChg chg="add mod">
          <ac:chgData name="Judson Santiago" userId="ebb108da2f256286" providerId="LiveId" clId="{06A4B354-BB1C-4DB8-9507-4985FD54A81C}" dt="2021-10-28T14:00:37.162" v="657" actId="164"/>
          <ac:picMkLst>
            <pc:docMk/>
            <pc:sldMk cId="2774100771" sldId="348"/>
            <ac:picMk id="11" creationId="{AF04EDE9-7FE7-4662-85A6-01D041E4F421}"/>
          </ac:picMkLst>
        </pc:picChg>
        <pc:picChg chg="add mod">
          <ac:chgData name="Judson Santiago" userId="ebb108da2f256286" providerId="LiveId" clId="{06A4B354-BB1C-4DB8-9507-4985FD54A81C}" dt="2021-10-28T14:04:07.560" v="698" actId="164"/>
          <ac:picMkLst>
            <pc:docMk/>
            <pc:sldMk cId="2774100771" sldId="348"/>
            <ac:picMk id="13" creationId="{DF750304-AE07-43C7-999E-8885D5F1A5AB}"/>
          </ac:picMkLst>
        </pc:picChg>
        <pc:picChg chg="add mod">
          <ac:chgData name="Judson Santiago" userId="ebb108da2f256286" providerId="LiveId" clId="{06A4B354-BB1C-4DB8-9507-4985FD54A81C}" dt="2021-10-28T14:00:48.013" v="660" actId="1076"/>
          <ac:picMkLst>
            <pc:docMk/>
            <pc:sldMk cId="2774100771" sldId="348"/>
            <ac:picMk id="16" creationId="{4C91CF97-2C43-410F-8233-EDAC27C142B2}"/>
          </ac:picMkLst>
        </pc:picChg>
      </pc:sldChg>
      <pc:sldChg chg="addSp delSp modSp new mod modTransition modNotesTx">
        <pc:chgData name="Judson Santiago" userId="ebb108da2f256286" providerId="LiveId" clId="{06A4B354-BB1C-4DB8-9507-4985FD54A81C}" dt="2021-10-28T18:08:33.650" v="3549"/>
        <pc:sldMkLst>
          <pc:docMk/>
          <pc:sldMk cId="3052904010" sldId="349"/>
        </pc:sldMkLst>
        <pc:spChg chg="mod">
          <ac:chgData name="Judson Santiago" userId="ebb108da2f256286" providerId="LiveId" clId="{06A4B354-BB1C-4DB8-9507-4985FD54A81C}" dt="2021-10-28T14:47:02.761" v="2185" actId="207"/>
          <ac:spMkLst>
            <pc:docMk/>
            <pc:sldMk cId="3052904010" sldId="349"/>
            <ac:spMk id="2" creationId="{2DCDF145-55F9-4D00-A638-B9D01722F869}"/>
          </ac:spMkLst>
        </pc:spChg>
        <pc:spChg chg="mod">
          <ac:chgData name="Judson Santiago" userId="ebb108da2f256286" providerId="LiveId" clId="{06A4B354-BB1C-4DB8-9507-4985FD54A81C}" dt="2021-10-28T14:40:16.289" v="1798"/>
          <ac:spMkLst>
            <pc:docMk/>
            <pc:sldMk cId="3052904010" sldId="349"/>
            <ac:spMk id="3" creationId="{C93A8D2A-E335-484F-8709-A6C44BDEB60B}"/>
          </ac:spMkLst>
        </pc:spChg>
        <pc:spChg chg="add del mod">
          <ac:chgData name="Judson Santiago" userId="ebb108da2f256286" providerId="LiveId" clId="{06A4B354-BB1C-4DB8-9507-4985FD54A81C}" dt="2021-10-28T13:47:17.573" v="581" actId="478"/>
          <ac:spMkLst>
            <pc:docMk/>
            <pc:sldMk cId="3052904010" sldId="349"/>
            <ac:spMk id="4" creationId="{F681A384-1D11-42A4-9792-092477116E4F}"/>
          </ac:spMkLst>
        </pc:spChg>
        <pc:spChg chg="add del mod">
          <ac:chgData name="Judson Santiago" userId="ebb108da2f256286" providerId="LiveId" clId="{06A4B354-BB1C-4DB8-9507-4985FD54A81C}" dt="2021-10-28T14:40:50.854" v="1824" actId="478"/>
          <ac:spMkLst>
            <pc:docMk/>
            <pc:sldMk cId="3052904010" sldId="349"/>
            <ac:spMk id="6" creationId="{8C386FAC-40DE-4377-9357-C7BE721ECB32}"/>
          </ac:spMkLst>
        </pc:spChg>
        <pc:spChg chg="add del mod">
          <ac:chgData name="Judson Santiago" userId="ebb108da2f256286" providerId="LiveId" clId="{06A4B354-BB1C-4DB8-9507-4985FD54A81C}" dt="2021-10-28T14:45:54.929" v="2117" actId="478"/>
          <ac:spMkLst>
            <pc:docMk/>
            <pc:sldMk cId="3052904010" sldId="349"/>
            <ac:spMk id="8" creationId="{1D654057-D977-4808-9965-1CB1BBA4ED44}"/>
          </ac:spMkLst>
        </pc:spChg>
        <pc:spChg chg="add mod">
          <ac:chgData name="Judson Santiago" userId="ebb108da2f256286" providerId="LiveId" clId="{06A4B354-BB1C-4DB8-9507-4985FD54A81C}" dt="2021-10-28T17:59:17.243" v="3179" actId="1036"/>
          <ac:spMkLst>
            <pc:docMk/>
            <pc:sldMk cId="3052904010" sldId="349"/>
            <ac:spMk id="9" creationId="{7B4B3F14-D204-41D9-B23D-F3A40322EB81}"/>
          </ac:spMkLst>
        </pc:spChg>
        <pc:spChg chg="add mod">
          <ac:chgData name="Judson Santiago" userId="ebb108da2f256286" providerId="LiveId" clId="{06A4B354-BB1C-4DB8-9507-4985FD54A81C}" dt="2021-10-28T17:58:55.316" v="3163" actId="1036"/>
          <ac:spMkLst>
            <pc:docMk/>
            <pc:sldMk cId="3052904010" sldId="349"/>
            <ac:spMk id="10" creationId="{FD3405AE-FA8E-4F63-877B-947F6EF8CBB4}"/>
          </ac:spMkLst>
        </pc:spChg>
        <pc:spChg chg="add mod">
          <ac:chgData name="Judson Santiago" userId="ebb108da2f256286" providerId="LiveId" clId="{06A4B354-BB1C-4DB8-9507-4985FD54A81C}" dt="2021-10-28T17:59:10.976" v="3174" actId="1038"/>
          <ac:spMkLst>
            <pc:docMk/>
            <pc:sldMk cId="3052904010" sldId="349"/>
            <ac:spMk id="11" creationId="{BC099706-4FF7-4CFD-93C6-88B43FC618FA}"/>
          </ac:spMkLst>
        </pc:spChg>
        <pc:spChg chg="add mod">
          <ac:chgData name="Judson Santiago" userId="ebb108da2f256286" providerId="LiveId" clId="{06A4B354-BB1C-4DB8-9507-4985FD54A81C}" dt="2021-10-28T17:58:51.144" v="3159" actId="1038"/>
          <ac:spMkLst>
            <pc:docMk/>
            <pc:sldMk cId="3052904010" sldId="349"/>
            <ac:spMk id="12" creationId="{9483DA01-1219-48D3-870C-C0D08C4FD5BB}"/>
          </ac:spMkLst>
        </pc:spChg>
        <pc:spChg chg="add mod">
          <ac:chgData name="Judson Santiago" userId="ebb108da2f256286" providerId="LiveId" clId="{06A4B354-BB1C-4DB8-9507-4985FD54A81C}" dt="2021-10-28T15:25:31.805" v="2448" actId="208"/>
          <ac:spMkLst>
            <pc:docMk/>
            <pc:sldMk cId="3052904010" sldId="349"/>
            <ac:spMk id="13" creationId="{58E012A9-33C5-40E1-9106-4D1B4A6322E0}"/>
          </ac:spMkLst>
        </pc:spChg>
        <pc:spChg chg="add del mod">
          <ac:chgData name="Judson Santiago" userId="ebb108da2f256286" providerId="LiveId" clId="{06A4B354-BB1C-4DB8-9507-4985FD54A81C}" dt="2021-10-28T14:48:17.621" v="2200" actId="478"/>
          <ac:spMkLst>
            <pc:docMk/>
            <pc:sldMk cId="3052904010" sldId="349"/>
            <ac:spMk id="14" creationId="{9776AD4A-4F76-4CFD-A545-3991AF8421D4}"/>
          </ac:spMkLst>
        </pc:spChg>
        <pc:spChg chg="add mod">
          <ac:chgData name="Judson Santiago" userId="ebb108da2f256286" providerId="LiveId" clId="{06A4B354-BB1C-4DB8-9507-4985FD54A81C}" dt="2021-10-28T14:52:32.415" v="2252" actId="164"/>
          <ac:spMkLst>
            <pc:docMk/>
            <pc:sldMk cId="3052904010" sldId="349"/>
            <ac:spMk id="15" creationId="{E528AB6E-E4A3-4988-836C-DD3832403458}"/>
          </ac:spMkLst>
        </pc:spChg>
        <pc:spChg chg="add mod">
          <ac:chgData name="Judson Santiago" userId="ebb108da2f256286" providerId="LiveId" clId="{06A4B354-BB1C-4DB8-9507-4985FD54A81C}" dt="2021-10-28T17:59:07.021" v="3172" actId="1036"/>
          <ac:spMkLst>
            <pc:docMk/>
            <pc:sldMk cId="3052904010" sldId="349"/>
            <ac:spMk id="34" creationId="{400D4CED-1040-4082-8052-5948261C1CCF}"/>
          </ac:spMkLst>
        </pc:spChg>
        <pc:spChg chg="add mod">
          <ac:chgData name="Judson Santiago" userId="ebb108da2f256286" providerId="LiveId" clId="{06A4B354-BB1C-4DB8-9507-4985FD54A81C}" dt="2021-10-28T17:58:28.931" v="3150" actId="688"/>
          <ac:spMkLst>
            <pc:docMk/>
            <pc:sldMk cId="3052904010" sldId="349"/>
            <ac:spMk id="39" creationId="{4280B655-0555-49E1-9C11-71F70ED1DB8F}"/>
          </ac:spMkLst>
        </pc:spChg>
        <pc:spChg chg="add del">
          <ac:chgData name="Judson Santiago" userId="ebb108da2f256286" providerId="LiveId" clId="{06A4B354-BB1C-4DB8-9507-4985FD54A81C}" dt="2021-10-28T15:21:45.039" v="2254" actId="22"/>
          <ac:spMkLst>
            <pc:docMk/>
            <pc:sldMk cId="3052904010" sldId="349"/>
            <ac:spMk id="46" creationId="{7C385FE4-D97A-4BFA-B665-9C3E835E94DC}"/>
          </ac:spMkLst>
        </pc:spChg>
        <pc:spChg chg="add mod">
          <ac:chgData name="Judson Santiago" userId="ebb108da2f256286" providerId="LiveId" clId="{06A4B354-BB1C-4DB8-9507-4985FD54A81C}" dt="2021-10-28T15:24:01.663" v="2429" actId="1076"/>
          <ac:spMkLst>
            <pc:docMk/>
            <pc:sldMk cId="3052904010" sldId="349"/>
            <ac:spMk id="48" creationId="{B3B1731B-CC84-4265-B3E9-04BBD575B870}"/>
          </ac:spMkLst>
        </pc:spChg>
        <pc:spChg chg="add mod">
          <ac:chgData name="Judson Santiago" userId="ebb108da2f256286" providerId="LiveId" clId="{06A4B354-BB1C-4DB8-9507-4985FD54A81C}" dt="2021-10-28T18:00:27.461" v="3184" actId="12789"/>
          <ac:spMkLst>
            <pc:docMk/>
            <pc:sldMk cId="3052904010" sldId="349"/>
            <ac:spMk id="49" creationId="{836CC60C-AC66-4897-9514-494791EA3A57}"/>
          </ac:spMkLst>
        </pc:spChg>
        <pc:spChg chg="add mod">
          <ac:chgData name="Judson Santiago" userId="ebb108da2f256286" providerId="LiveId" clId="{06A4B354-BB1C-4DB8-9507-4985FD54A81C}" dt="2021-10-28T15:47:14.525" v="2500" actId="164"/>
          <ac:spMkLst>
            <pc:docMk/>
            <pc:sldMk cId="3052904010" sldId="349"/>
            <ac:spMk id="66" creationId="{11DFF68F-CE83-40A8-98F8-7534EF97703C}"/>
          </ac:spMkLst>
        </pc:spChg>
        <pc:spChg chg="mod">
          <ac:chgData name="Judson Santiago" userId="ebb108da2f256286" providerId="LiveId" clId="{06A4B354-BB1C-4DB8-9507-4985FD54A81C}" dt="2021-10-28T15:48:35.855" v="2502"/>
          <ac:spMkLst>
            <pc:docMk/>
            <pc:sldMk cId="3052904010" sldId="349"/>
            <ac:spMk id="69" creationId="{EC467A7E-FBFF-41A1-B881-3A59920E62F9}"/>
          </ac:spMkLst>
        </pc:spChg>
        <pc:spChg chg="mod">
          <ac:chgData name="Judson Santiago" userId="ebb108da2f256286" providerId="LiveId" clId="{06A4B354-BB1C-4DB8-9507-4985FD54A81C}" dt="2021-10-28T15:48:35.855" v="2502"/>
          <ac:spMkLst>
            <pc:docMk/>
            <pc:sldMk cId="3052904010" sldId="349"/>
            <ac:spMk id="70" creationId="{7FF71883-6BB7-414C-A17B-F6C445BA4412}"/>
          </ac:spMkLst>
        </pc:spChg>
        <pc:grpChg chg="add mod">
          <ac:chgData name="Judson Santiago" userId="ebb108da2f256286" providerId="LiveId" clId="{06A4B354-BB1C-4DB8-9507-4985FD54A81C}" dt="2021-10-28T15:23:05.455" v="2420" actId="1076"/>
          <ac:grpSpMkLst>
            <pc:docMk/>
            <pc:sldMk cId="3052904010" sldId="349"/>
            <ac:grpSpMk id="44" creationId="{168F0BE6-7888-47CB-A05F-095F419E2F4D}"/>
          </ac:grpSpMkLst>
        </pc:grpChg>
        <pc:grpChg chg="add mod">
          <ac:chgData name="Judson Santiago" userId="ebb108da2f256286" providerId="LiveId" clId="{06A4B354-BB1C-4DB8-9507-4985FD54A81C}" dt="2021-10-28T15:47:16.467" v="2501" actId="1076"/>
          <ac:grpSpMkLst>
            <pc:docMk/>
            <pc:sldMk cId="3052904010" sldId="349"/>
            <ac:grpSpMk id="67" creationId="{2D05BB5B-607C-4A6D-A70F-482179FD3649}"/>
          </ac:grpSpMkLst>
        </pc:grpChg>
        <pc:grpChg chg="add mod">
          <ac:chgData name="Judson Santiago" userId="ebb108da2f256286" providerId="LiveId" clId="{06A4B354-BB1C-4DB8-9507-4985FD54A81C}" dt="2021-10-28T15:48:35.855" v="2502"/>
          <ac:grpSpMkLst>
            <pc:docMk/>
            <pc:sldMk cId="3052904010" sldId="349"/>
            <ac:grpSpMk id="68" creationId="{57153F35-679E-458E-917F-EBA961A5C38B}"/>
          </ac:grpSpMkLst>
        </pc:grp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17" creationId="{7BE41DAF-907F-4791-9FEF-977687391923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18" creationId="{1525DB04-FE24-4521-895C-699F23D56B7A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21" creationId="{04CA44D3-E5E9-4897-96AB-181E381B4226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24" creationId="{C9A36F6B-02E9-419C-9C96-418E149687C0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35" creationId="{A09B1E0D-83EE-41EB-9C0A-9E8A5749ED82}"/>
          </ac:cxnSpMkLst>
        </pc:cxnChg>
        <pc:cxnChg chg="add mod">
          <ac:chgData name="Judson Santiago" userId="ebb108da2f256286" providerId="LiveId" clId="{06A4B354-BB1C-4DB8-9507-4985FD54A81C}" dt="2021-10-28T14:52:32.415" v="2252" actId="164"/>
          <ac:cxnSpMkLst>
            <pc:docMk/>
            <pc:sldMk cId="3052904010" sldId="349"/>
            <ac:cxnSpMk id="40" creationId="{E57691A6-383A-476A-89D1-AA5B1CFBD776}"/>
          </ac:cxnSpMkLst>
        </pc:cxnChg>
        <pc:cxnChg chg="add mod">
          <ac:chgData name="Judson Santiago" userId="ebb108da2f256286" providerId="LiveId" clId="{06A4B354-BB1C-4DB8-9507-4985FD54A81C}" dt="2021-10-28T18:00:38.592" v="3186" actId="14100"/>
          <ac:cxnSpMkLst>
            <pc:docMk/>
            <pc:sldMk cId="3052904010" sldId="349"/>
            <ac:cxnSpMk id="50" creationId="{676EAC86-7929-46C8-9B98-D5D37A939068}"/>
          </ac:cxnSpMkLst>
        </pc:cxnChg>
        <pc:cxnChg chg="add mod">
          <ac:chgData name="Judson Santiago" userId="ebb108da2f256286" providerId="LiveId" clId="{06A4B354-BB1C-4DB8-9507-4985FD54A81C}" dt="2021-10-28T18:01:11.282" v="3241" actId="1036"/>
          <ac:cxnSpMkLst>
            <pc:docMk/>
            <pc:sldMk cId="3052904010" sldId="349"/>
            <ac:cxnSpMk id="57" creationId="{9E4DEFEC-3BA3-445F-B1B5-10A0C92D740F}"/>
          </ac:cxnSpMkLst>
        </pc:cxnChg>
        <pc:cxnChg chg="add mod">
          <ac:chgData name="Judson Santiago" userId="ebb108da2f256286" providerId="LiveId" clId="{06A4B354-BB1C-4DB8-9507-4985FD54A81C}" dt="2021-10-28T18:01:11.282" v="3241" actId="1036"/>
          <ac:cxnSpMkLst>
            <pc:docMk/>
            <pc:sldMk cId="3052904010" sldId="349"/>
            <ac:cxnSpMk id="58" creationId="{D35EC13F-E71B-46FB-AE26-20B20D14721D}"/>
          </ac:cxnSpMkLst>
        </pc:cxnChg>
      </pc:sldChg>
      <pc:sldChg chg="addSp delSp modSp new mod modTransition">
        <pc:chgData name="Judson Santiago" userId="ebb108da2f256286" providerId="LiveId" clId="{06A4B354-BB1C-4DB8-9507-4985FD54A81C}" dt="2021-10-28T18:08:33.650" v="3549"/>
        <pc:sldMkLst>
          <pc:docMk/>
          <pc:sldMk cId="2503278838" sldId="350"/>
        </pc:sldMkLst>
        <pc:spChg chg="mod">
          <ac:chgData name="Judson Santiago" userId="ebb108da2f256286" providerId="LiveId" clId="{06A4B354-BB1C-4DB8-9507-4985FD54A81C}" dt="2021-10-28T14:39:40.245" v="1797" actId="20577"/>
          <ac:spMkLst>
            <pc:docMk/>
            <pc:sldMk cId="2503278838" sldId="350"/>
            <ac:spMk id="2" creationId="{2D261FAD-4663-46CA-B36F-02029D2393E4}"/>
          </ac:spMkLst>
        </pc:spChg>
        <pc:spChg chg="mod">
          <ac:chgData name="Judson Santiago" userId="ebb108da2f256286" providerId="LiveId" clId="{06A4B354-BB1C-4DB8-9507-4985FD54A81C}" dt="2021-10-28T14:21:06.627" v="1246" actId="20577"/>
          <ac:spMkLst>
            <pc:docMk/>
            <pc:sldMk cId="2503278838" sldId="350"/>
            <ac:spMk id="3" creationId="{1715819F-B6F3-480F-8558-EDC915BC4DAA}"/>
          </ac:spMkLst>
        </pc:spChg>
        <pc:spChg chg="add del mod">
          <ac:chgData name="Judson Santiago" userId="ebb108da2f256286" providerId="LiveId" clId="{06A4B354-BB1C-4DB8-9507-4985FD54A81C}" dt="2021-10-28T14:22:17.014" v="1307" actId="478"/>
          <ac:spMkLst>
            <pc:docMk/>
            <pc:sldMk cId="2503278838" sldId="350"/>
            <ac:spMk id="5" creationId="{1CCA9E33-E241-4B3D-B32A-082D9D5F2D46}"/>
          </ac:spMkLst>
        </pc:spChg>
        <pc:spChg chg="add del mod">
          <ac:chgData name="Judson Santiago" userId="ebb108da2f256286" providerId="LiveId" clId="{06A4B354-BB1C-4DB8-9507-4985FD54A81C}" dt="2021-10-28T14:26:02.366" v="1537" actId="478"/>
          <ac:spMkLst>
            <pc:docMk/>
            <pc:sldMk cId="2503278838" sldId="350"/>
            <ac:spMk id="7" creationId="{A61D2D45-1BB8-419D-B8F3-E0CE601AEE27}"/>
          </ac:spMkLst>
        </pc:spChg>
        <pc:spChg chg="add mod">
          <ac:chgData name="Judson Santiago" userId="ebb108da2f256286" providerId="LiveId" clId="{06A4B354-BB1C-4DB8-9507-4985FD54A81C}" dt="2021-10-28T15:24:59.836" v="2433" actId="1076"/>
          <ac:spMkLst>
            <pc:docMk/>
            <pc:sldMk cId="2503278838" sldId="350"/>
            <ac:spMk id="12" creationId="{171132E0-116B-498D-851B-B2E423DA441A}"/>
          </ac:spMkLst>
        </pc:spChg>
        <pc:spChg chg="add mod">
          <ac:chgData name="Judson Santiago" userId="ebb108da2f256286" providerId="LiveId" clId="{06A4B354-BB1C-4DB8-9507-4985FD54A81C}" dt="2021-10-28T15:25:17.046" v="2446" actId="1037"/>
          <ac:spMkLst>
            <pc:docMk/>
            <pc:sldMk cId="2503278838" sldId="350"/>
            <ac:spMk id="13" creationId="{AAA8572D-47C5-4780-A7F6-FE23AB4F10EE}"/>
          </ac:spMkLst>
        </pc:spChg>
        <pc:spChg chg="add mod">
          <ac:chgData name="Judson Santiago" userId="ebb108da2f256286" providerId="LiveId" clId="{06A4B354-BB1C-4DB8-9507-4985FD54A81C}" dt="2021-10-28T14:39:23.881" v="1792" actId="1076"/>
          <ac:spMkLst>
            <pc:docMk/>
            <pc:sldMk cId="2503278838" sldId="350"/>
            <ac:spMk id="14" creationId="{D3406607-EAE1-4B0F-8F8F-C5619EC3BAF6}"/>
          </ac:spMkLst>
        </pc:spChg>
        <pc:grpChg chg="add mod">
          <ac:chgData name="Judson Santiago" userId="ebb108da2f256286" providerId="LiveId" clId="{06A4B354-BB1C-4DB8-9507-4985FD54A81C}" dt="2021-10-28T15:25:02.984" v="2434" actId="1076"/>
          <ac:grpSpMkLst>
            <pc:docMk/>
            <pc:sldMk cId="2503278838" sldId="350"/>
            <ac:grpSpMk id="15" creationId="{EC90187F-0AD7-4DB5-8199-713EB2B8BBBD}"/>
          </ac:grpSpMkLst>
        </pc:grpChg>
        <pc:picChg chg="add mod">
          <ac:chgData name="Judson Santiago" userId="ebb108da2f256286" providerId="LiveId" clId="{06A4B354-BB1C-4DB8-9507-4985FD54A81C}" dt="2021-10-28T14:39:12.087" v="1791" actId="164"/>
          <ac:picMkLst>
            <pc:docMk/>
            <pc:sldMk cId="2503278838" sldId="350"/>
            <ac:picMk id="9" creationId="{B675F544-47E3-4D38-893C-6E5C69BC3F60}"/>
          </ac:picMkLst>
        </pc:picChg>
        <pc:picChg chg="add mod">
          <ac:chgData name="Judson Santiago" userId="ebb108da2f256286" providerId="LiveId" clId="{06A4B354-BB1C-4DB8-9507-4985FD54A81C}" dt="2021-10-28T14:39:12.087" v="1791" actId="164"/>
          <ac:picMkLst>
            <pc:docMk/>
            <pc:sldMk cId="2503278838" sldId="350"/>
            <ac:picMk id="11" creationId="{95F5B623-8E18-4C77-BC25-745DCA2034AE}"/>
          </ac:picMkLst>
        </pc:picChg>
      </pc:sldChg>
      <pc:sldMasterChg chg="addSp delSp modSp mod modSldLayout">
        <pc:chgData name="Judson Santiago" userId="ebb108da2f256286" providerId="LiveId" clId="{06A4B354-BB1C-4DB8-9507-4985FD54A81C}" dt="2021-10-28T21:13:38.968" v="3550" actId="21"/>
        <pc:sldMasterMkLst>
          <pc:docMk/>
          <pc:sldMasterMk cId="0" sldId="2147483780"/>
        </pc:sldMasterMkLst>
        <pc:spChg chg="del">
          <ac:chgData name="Judson Santiago" userId="ebb108da2f256286" providerId="LiveId" clId="{06A4B354-BB1C-4DB8-9507-4985FD54A81C}" dt="2021-10-27T17:37:20.327" v="2" actId="478"/>
          <ac:spMkLst>
            <pc:docMk/>
            <pc:sldMasterMk cId="0" sldId="2147483780"/>
            <ac:spMk id="12" creationId="{00000000-0000-0000-0000-000000000000}"/>
          </ac:spMkLst>
        </pc:spChg>
        <pc:spChg chg="del">
          <ac:chgData name="Judson Santiago" userId="ebb108da2f256286" providerId="LiveId" clId="{06A4B354-BB1C-4DB8-9507-4985FD54A81C}" dt="2021-10-27T17:37:19.516" v="1" actId="478"/>
          <ac:spMkLst>
            <pc:docMk/>
            <pc:sldMasterMk cId="0" sldId="2147483780"/>
            <ac:spMk id="13" creationId="{00000000-0000-0000-0000-000000000000}"/>
          </ac:spMkLst>
        </pc:spChg>
        <pc:spChg chg="del">
          <ac:chgData name="Judson Santiago" userId="ebb108da2f256286" providerId="LiveId" clId="{06A4B354-BB1C-4DB8-9507-4985FD54A81C}" dt="2021-10-27T17:37:20.975" v="3" actId="478"/>
          <ac:spMkLst>
            <pc:docMk/>
            <pc:sldMasterMk cId="0" sldId="2147483780"/>
            <ac:spMk id="14" creationId="{00000000-0000-0000-0000-000000000000}"/>
          </ac:spMkLst>
        </pc:spChg>
        <pc:spChg chg="mod">
          <ac:chgData name="Judson Santiago" userId="ebb108da2f256286" providerId="LiveId" clId="{06A4B354-BB1C-4DB8-9507-4985FD54A81C}" dt="2021-10-25T17:03:54.637" v="0"/>
          <ac:spMkLst>
            <pc:docMk/>
            <pc:sldMasterMk cId="0" sldId="2147483780"/>
            <ac:spMk id="16" creationId="{302AF3F2-9DB0-4DD9-A43B-29FCF577897D}"/>
          </ac:spMkLst>
        </pc:spChg>
        <pc:spChg chg="add mod ord">
          <ac:chgData name="Judson Santiago" userId="ebb108da2f256286" providerId="LiveId" clId="{06A4B354-BB1C-4DB8-9507-4985FD54A81C}" dt="2021-10-27T17:37:25.767" v="5" actId="167"/>
          <ac:spMkLst>
            <pc:docMk/>
            <pc:sldMasterMk cId="0" sldId="2147483780"/>
            <ac:spMk id="17" creationId="{4A1F271E-5355-4988-843A-AE74E74940BC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0" creationId="{871DD849-A075-4DF7-B43D-C118EFEFBBAF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1" creationId="{8DBF09AF-C180-490F-BD81-350121C1EFD9}"/>
          </ac:spMkLst>
        </pc:spChg>
        <pc:spChg chg="mod">
          <ac:chgData name="Judson Santiago" userId="ebb108da2f256286" providerId="LiveId" clId="{06A4B354-BB1C-4DB8-9507-4985FD54A81C}" dt="2021-10-27T17:37:22.832" v="4"/>
          <ac:spMkLst>
            <pc:docMk/>
            <pc:sldMasterMk cId="0" sldId="2147483780"/>
            <ac:spMk id="23" creationId="{B19FAC2E-F652-4654-A134-7C8E6A475DCC}"/>
          </ac:spMkLst>
        </pc:spChg>
        <pc:grpChg chg="add del mod">
          <ac:chgData name="Judson Santiago" userId="ebb108da2f256286" providerId="LiveId" clId="{06A4B354-BB1C-4DB8-9507-4985FD54A81C}" dt="2021-10-28T21:13:38.968" v="3550" actId="21"/>
          <ac:grpSpMkLst>
            <pc:docMk/>
            <pc:sldMasterMk cId="0" sldId="2147483780"/>
            <ac:grpSpMk id="11" creationId="{EA15FA6E-81A0-44F8-9326-4DFF8DA3657A}"/>
          </ac:grpSpMkLst>
        </pc:grpChg>
        <pc:grpChg chg="add mod ord">
          <ac:chgData name="Judson Santiago" userId="ebb108da2f256286" providerId="LiveId" clId="{06A4B354-BB1C-4DB8-9507-4985FD54A81C}" dt="2021-10-27T17:37:25.767" v="5" actId="167"/>
          <ac:grpSpMkLst>
            <pc:docMk/>
            <pc:sldMasterMk cId="0" sldId="2147483780"/>
            <ac:grpSpMk id="19" creationId="{02E2B761-D75A-4FC5-AF98-7287461DD5D9}"/>
          </ac:grpSpMkLst>
        </pc:grpChg>
        <pc:picChg chg="mod">
          <ac:chgData name="Judson Santiago" userId="ebb108da2f256286" providerId="LiveId" clId="{06A4B354-BB1C-4DB8-9507-4985FD54A81C}" dt="2021-10-25T17:03:54.637" v="0"/>
          <ac:picMkLst>
            <pc:docMk/>
            <pc:sldMasterMk cId="0" sldId="2147483780"/>
            <ac:picMk id="15" creationId="{07A6D99A-CD9D-4C73-A8FB-56D2DA3318AE}"/>
          </ac:picMkLst>
        </pc:picChg>
        <pc:sldLayoutChg chg="addSp delSp modSp mod">
          <pc:chgData name="Judson Santiago" userId="ebb108da2f256286" providerId="LiveId" clId="{06A4B354-BB1C-4DB8-9507-4985FD54A81C}" dt="2021-10-27T17:38:40.307" v="10"/>
          <pc:sldLayoutMkLst>
            <pc:docMk/>
            <pc:sldMasterMk cId="0" sldId="2147483780"/>
            <pc:sldLayoutMk cId="0" sldId="2147483781"/>
          </pc:sldLayoutMkLst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0" creationId="{D7244FC0-057A-42AD-9F45-2B47B4126F36}"/>
            </ac:spMkLst>
          </pc:spChg>
          <pc:spChg chg="del">
            <ac:chgData name="Judson Santiago" userId="ebb108da2f256286" providerId="LiveId" clId="{06A4B354-BB1C-4DB8-9507-4985FD54A81C}" dt="2021-10-27T17:37:34.111" v="9" actId="478"/>
            <ac:spMkLst>
              <pc:docMk/>
              <pc:sldMasterMk cId="0" sldId="2147483780"/>
              <pc:sldLayoutMk cId="0" sldId="2147483781"/>
              <ac:spMk id="12" creationId="{BA11F941-B6A7-483B-AF51-177EBE90F349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3" creationId="{DCA5A246-2A41-4918-8B96-C707AD890554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4" creationId="{20F7C204-D908-4AEC-946D-339026ACEBAA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5" creationId="{2F321A1C-F9FF-4D8B-9751-819ABA679F6C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7" creationId="{2560C90E-B957-4418-888E-DBAFC40F9A71}"/>
            </ac:spMkLst>
          </pc:spChg>
          <pc:spChg chg="del">
            <ac:chgData name="Judson Santiago" userId="ebb108da2f256286" providerId="LiveId" clId="{06A4B354-BB1C-4DB8-9507-4985FD54A81C}" dt="2021-10-27T17:37:32.687" v="7" actId="478"/>
            <ac:spMkLst>
              <pc:docMk/>
              <pc:sldMasterMk cId="0" sldId="2147483780"/>
              <pc:sldLayoutMk cId="0" sldId="2147483781"/>
              <ac:spMk id="18" creationId="{3502D649-CEC4-490E-9D94-E065CC118227}"/>
            </ac:spMkLst>
          </pc:spChg>
          <pc:spChg chg="mod">
            <ac:chgData name="Judson Santiago" userId="ebb108da2f256286" providerId="LiveId" clId="{06A4B354-BB1C-4DB8-9507-4985FD54A81C}" dt="2021-10-27T17:38:40.307" v="10"/>
            <ac:spMkLst>
              <pc:docMk/>
              <pc:sldMasterMk cId="0" sldId="2147483780"/>
              <pc:sldLayoutMk cId="0" sldId="2147483781"/>
              <ac:spMk id="19" creationId="{DE8378F7-D740-4A68-B2B5-1C79E4A7DF74}"/>
            </ac:spMkLst>
          </pc:spChg>
          <pc:spChg chg="del">
            <ac:chgData name="Judson Santiago" userId="ebb108da2f256286" providerId="LiveId" clId="{06A4B354-BB1C-4DB8-9507-4985FD54A81C}" dt="2021-10-27T17:37:31.904" v="6" actId="478"/>
            <ac:spMkLst>
              <pc:docMk/>
              <pc:sldMasterMk cId="0" sldId="2147483780"/>
              <pc:sldLayoutMk cId="0" sldId="2147483781"/>
              <ac:spMk id="21" creationId="{7065B2A0-4373-4715-80CD-E7342BE10396}"/>
            </ac:spMkLst>
          </pc:spChg>
          <pc:spChg chg="del">
            <ac:chgData name="Judson Santiago" userId="ebb108da2f256286" providerId="LiveId" clId="{06A4B354-BB1C-4DB8-9507-4985FD54A81C}" dt="2021-10-27T17:37:33.495" v="8" actId="478"/>
            <ac:spMkLst>
              <pc:docMk/>
              <pc:sldMasterMk cId="0" sldId="2147483780"/>
              <pc:sldLayoutMk cId="0" sldId="2147483781"/>
              <ac:spMk id="22" creationId="{887DA12B-DB69-4E06-AB4E-82BD36B496CE}"/>
            </ac:spMkLst>
          </pc:spChg>
          <pc:grpChg chg="add mod">
            <ac:chgData name="Judson Santiago" userId="ebb108da2f256286" providerId="LiveId" clId="{06A4B354-BB1C-4DB8-9507-4985FD54A81C}" dt="2021-10-27T17:38:40.307" v="10"/>
            <ac:grpSpMkLst>
              <pc:docMk/>
              <pc:sldMasterMk cId="0" sldId="2147483780"/>
              <pc:sldLayoutMk cId="0" sldId="2147483781"/>
              <ac:grpSpMk id="9" creationId="{B080D40E-9A62-48F3-AA20-1651A7CAD0C7}"/>
            </ac:grpSpMkLst>
          </pc:grpChg>
          <pc:grpChg chg="add mod">
            <ac:chgData name="Judson Santiago" userId="ebb108da2f256286" providerId="LiveId" clId="{06A4B354-BB1C-4DB8-9507-4985FD54A81C}" dt="2021-10-27T17:38:40.307" v="10"/>
            <ac:grpSpMkLst>
              <pc:docMk/>
              <pc:sldMasterMk cId="0" sldId="2147483780"/>
              <pc:sldLayoutMk cId="0" sldId="2147483781"/>
              <ac:grpSpMk id="16" creationId="{33010DED-FB95-4B0E-BB99-D63612CBC07E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28/10/2021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Mostrar implementação no projeto </a:t>
            </a:r>
            <a:r>
              <a:rPr lang="pt-BR" sz="1200" b="1" dirty="0" err="1">
                <a:solidFill>
                  <a:schemeClr val="bg1"/>
                </a:solidFill>
              </a:rPr>
              <a:t>Particles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dirty="0"/>
              <a:t>do material de apoio.</a:t>
            </a:r>
            <a:endParaRPr lang="pt-BR" b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55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9">
            <a:extLst>
              <a:ext uri="{FF2B5EF4-FFF2-40B4-BE49-F238E27FC236}">
                <a16:creationId xmlns:a16="http://schemas.microsoft.com/office/drawing/2014/main" id="{4677E4FC-D3CF-43A7-89BE-923B7D419943}"/>
              </a:ext>
            </a:extLst>
          </p:cNvPr>
          <p:cNvSpPr/>
          <p:nvPr userDrawn="1"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Título 8">
            <a:extLst>
              <a:ext uri="{FF2B5EF4-FFF2-40B4-BE49-F238E27FC236}">
                <a16:creationId xmlns:a16="http://schemas.microsoft.com/office/drawing/2014/main" id="{C8E81E34-BB07-46EE-9A3D-B7A257DE5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>
              <a:defRPr sz="4800" b="1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  <p:sp>
        <p:nvSpPr>
          <p:cNvPr id="24" name="Subtítulo 16">
            <a:extLst>
              <a:ext uri="{FF2B5EF4-FFF2-40B4-BE49-F238E27FC236}">
                <a16:creationId xmlns:a16="http://schemas.microsoft.com/office/drawing/2014/main" id="{151D9EA2-5CDB-4197-974E-39867C36B8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108000" tIns="72000" rIns="108000" bIns="72000"/>
          <a:lstStyle>
            <a:lvl1pPr marL="0" marR="64008" indent="0" algn="l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080D40E-9A62-48F3-AA20-1651A7CAD0C7}"/>
              </a:ext>
            </a:extLst>
          </p:cNvPr>
          <p:cNvGrpSpPr/>
          <p:nvPr userDrawn="1"/>
        </p:nvGrpSpPr>
        <p:grpSpPr>
          <a:xfrm>
            <a:off x="-2" y="5142592"/>
            <a:ext cx="12192002" cy="1728726"/>
            <a:chOff x="-2" y="5142592"/>
            <a:chExt cx="12192002" cy="1728726"/>
          </a:xfrm>
        </p:grpSpPr>
        <p:sp>
          <p:nvSpPr>
            <p:cNvPr id="10" name="Forma livre 12">
              <a:extLst>
                <a:ext uri="{FF2B5EF4-FFF2-40B4-BE49-F238E27FC236}">
                  <a16:creationId xmlns:a16="http://schemas.microsoft.com/office/drawing/2014/main" id="{D7244FC0-057A-42AD-9F45-2B47B4126F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86981"/>
              <a:ext cx="12192002" cy="167102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Triângulo retângulo 13">
              <a:extLst>
                <a:ext uri="{FF2B5EF4-FFF2-40B4-BE49-F238E27FC236}">
                  <a16:creationId xmlns:a16="http://schemas.microsoft.com/office/drawing/2014/main" id="{DCA5A246-2A41-4918-8B96-C707AD8905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42592"/>
              <a:ext cx="9192346" cy="1715408"/>
            </a:xfrm>
            <a:prstGeom prst="rtTriangle">
              <a:avLst/>
            </a:pr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 dirty="0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20F7C204-D908-4AEC-946D-339026ACEBAA}"/>
                </a:ext>
              </a:extLst>
            </p:cNvPr>
            <p:cNvSpPr txBox="1"/>
            <p:nvPr userDrawn="1"/>
          </p:nvSpPr>
          <p:spPr>
            <a:xfrm>
              <a:off x="983432" y="6274667"/>
              <a:ext cx="2877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800" b="1" dirty="0">
                  <a:solidFill>
                    <a:schemeClr val="tx1"/>
                  </a:solidFill>
                </a:rPr>
                <a:t>Judson</a:t>
              </a:r>
              <a:r>
                <a:rPr lang="pt-BR" sz="1800" b="1" baseline="0" dirty="0">
                  <a:solidFill>
                    <a:schemeClr val="tx1"/>
                  </a:solidFill>
                </a:rPr>
                <a:t> Santos Santiago</a:t>
              </a:r>
              <a:endParaRPr lang="pt-BR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orma livre 11">
              <a:extLst>
                <a:ext uri="{FF2B5EF4-FFF2-40B4-BE49-F238E27FC236}">
                  <a16:creationId xmlns:a16="http://schemas.microsoft.com/office/drawing/2014/main" id="{2F321A1C-F9FF-4D8B-9751-819ABA679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" y="5142592"/>
              <a:ext cx="9408370" cy="172872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3010DED-FB95-4B0E-BB99-D63612CBC07E}"/>
              </a:ext>
            </a:extLst>
          </p:cNvPr>
          <p:cNvGrpSpPr/>
          <p:nvPr userDrawn="1"/>
        </p:nvGrpSpPr>
        <p:grpSpPr>
          <a:xfrm>
            <a:off x="-2" y="-5"/>
            <a:ext cx="12192002" cy="892457"/>
            <a:chOff x="-2" y="-5"/>
            <a:chExt cx="12192002" cy="892457"/>
          </a:xfrm>
        </p:grpSpPr>
        <p:sp>
          <p:nvSpPr>
            <p:cNvPr id="17" name="Forma livre 12">
              <a:extLst>
                <a:ext uri="{FF2B5EF4-FFF2-40B4-BE49-F238E27FC236}">
                  <a16:creationId xmlns:a16="http://schemas.microsoft.com/office/drawing/2014/main" id="{2560C90E-B957-4418-888E-DBAFC40F9A71}"/>
                </a:ext>
              </a:extLst>
            </p:cNvPr>
            <p:cNvSpPr>
              <a:spLocks/>
            </p:cNvSpPr>
            <p:nvPr userDrawn="1"/>
          </p:nvSpPr>
          <p:spPr bwMode="auto">
            <a:xfrm flipV="1">
              <a:off x="-2" y="0"/>
              <a:ext cx="12192002" cy="8924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9" name="Triângulo retângulo 13">
              <a:extLst>
                <a:ext uri="{FF2B5EF4-FFF2-40B4-BE49-F238E27FC236}">
                  <a16:creationId xmlns:a16="http://schemas.microsoft.com/office/drawing/2014/main" id="{DE8378F7-D740-4A68-B2B5-1C79E4A7DF74}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>
              <a:off x="0" y="-5"/>
              <a:ext cx="6600056" cy="836713"/>
            </a:xfrm>
            <a:prstGeom prst="rtTriangle">
              <a:avLst/>
            </a:pr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extLst/>
          </a:lstStyle>
          <a:p>
            <a:r>
              <a:rPr kumimoji="0" lang="pt-BR" dirty="0"/>
              <a:t>Clique para editar o título mestre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Divisa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ângulo retângulo 13">
            <a:extLst>
              <a:ext uri="{FF2B5EF4-FFF2-40B4-BE49-F238E27FC236}">
                <a16:creationId xmlns:a16="http://schemas.microsoft.com/office/drawing/2014/main" id="{4A1F271E-5355-4988-843A-AE74E74940B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600056" y="-2"/>
            <a:ext cx="5600000" cy="836713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2E2B761-D75A-4FC5-AF98-7287461DD5D9}"/>
              </a:ext>
            </a:extLst>
          </p:cNvPr>
          <p:cNvGrpSpPr/>
          <p:nvPr userDrawn="1"/>
        </p:nvGrpSpPr>
        <p:grpSpPr>
          <a:xfrm>
            <a:off x="0" y="6007292"/>
            <a:ext cx="5591944" cy="850708"/>
            <a:chOff x="0" y="6317566"/>
            <a:chExt cx="4759907" cy="540434"/>
          </a:xfrm>
        </p:grpSpPr>
        <p:sp>
          <p:nvSpPr>
            <p:cNvPr id="20" name="Forma livre 12">
              <a:extLst>
                <a:ext uri="{FF2B5EF4-FFF2-40B4-BE49-F238E27FC236}">
                  <a16:creationId xmlns:a16="http://schemas.microsoft.com/office/drawing/2014/main" id="{871DD849-A075-4DF7-B43D-C118EFEF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54" y="6391353"/>
              <a:ext cx="4086153" cy="460538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7485" h="337">
                  <a:moveTo>
                    <a:pt x="0" y="2"/>
                  </a:moveTo>
                  <a:lnTo>
                    <a:pt x="7485" y="337"/>
                  </a:lnTo>
                  <a:lnTo>
                    <a:pt x="5558" y="337"/>
                  </a:lnTo>
                  <a:lnTo>
                    <a:pt x="1" y="0"/>
                  </a:lnTo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1" name="Forma livre 11">
              <a:extLst>
                <a:ext uri="{FF2B5EF4-FFF2-40B4-BE49-F238E27FC236}">
                  <a16:creationId xmlns:a16="http://schemas.microsoft.com/office/drawing/2014/main" id="{8DBF09AF-C180-490F-BD81-350121C1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0" y="6404539"/>
              <a:ext cx="3052195" cy="447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591" h="588">
                  <a:moveTo>
                    <a:pt x="0" y="0"/>
                  </a:moveTo>
                  <a:lnTo>
                    <a:pt x="5591" y="585"/>
                  </a:lnTo>
                  <a:lnTo>
                    <a:pt x="4415" y="588"/>
                  </a:lnTo>
                  <a:lnTo>
                    <a:pt x="12" y="4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23" name="Triângulo retângulo 13">
              <a:extLst>
                <a:ext uri="{FF2B5EF4-FFF2-40B4-BE49-F238E27FC236}">
                  <a16:creationId xmlns:a16="http://schemas.microsoft.com/office/drawing/2014/main" id="{B19FAC2E-F652-4654-A134-7C8E6A475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17566"/>
              <a:ext cx="2813891" cy="540434"/>
            </a:xfrm>
            <a:prstGeom prst="rtTriangle">
              <a:avLst/>
            </a:prstGeom>
            <a:blipFill>
              <a:blip r:embed="rId13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</p:grp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10/28/2021</a:t>
            </a:fld>
            <a:endParaRPr lang="en-US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BA67B-4CED-4B52-BD99-7990615F0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600" dirty="0"/>
              <a:t>Sistema de Partículas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22A14F-D42E-4F59-B92E-02547BF53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Programação de Jogos</a:t>
            </a:r>
          </a:p>
        </p:txBody>
      </p:sp>
    </p:spTree>
    <p:extLst>
      <p:ext uri="{BB962C8B-B14F-4D97-AF65-F5344CB8AC3E}">
        <p14:creationId xmlns:p14="http://schemas.microsoft.com/office/powerpoint/2010/main" val="5610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DE5909C-C885-4BBC-BF30-37363E81752D}"/>
              </a:ext>
            </a:extLst>
          </p:cNvPr>
          <p:cNvGrpSpPr/>
          <p:nvPr/>
        </p:nvGrpSpPr>
        <p:grpSpPr>
          <a:xfrm>
            <a:off x="3757657" y="1196752"/>
            <a:ext cx="7450911" cy="4977687"/>
            <a:chOff x="3757657" y="1196752"/>
            <a:chExt cx="7450911" cy="4977687"/>
          </a:xfrm>
        </p:grpSpPr>
        <p:pic>
          <p:nvPicPr>
            <p:cNvPr id="7" name="Imagem 6" descr="Imagem de fogo&#10;&#10;Descrição gerada automaticamente com confiança média">
              <a:extLst>
                <a:ext uri="{FF2B5EF4-FFF2-40B4-BE49-F238E27FC236}">
                  <a16:creationId xmlns:a16="http://schemas.microsoft.com/office/drawing/2014/main" id="{0ACA48E2-6F58-4E4D-A1C2-241A262D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121" y="1961467"/>
              <a:ext cx="3274447" cy="4212972"/>
            </a:xfrm>
            <a:prstGeom prst="rect">
              <a:avLst/>
            </a:prstGeom>
          </p:spPr>
        </p:pic>
        <p:pic>
          <p:nvPicPr>
            <p:cNvPr id="13" name="Imagem 12" descr="Fumaça e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FDE19155-6023-42B4-83F4-86FC88CA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657" y="1196752"/>
              <a:ext cx="5472608" cy="4770797"/>
            </a:xfrm>
            <a:prstGeom prst="rect">
              <a:avLst/>
            </a:prstGeom>
          </p:spPr>
        </p:pic>
      </p:grp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8"/>
            <a:ext cx="10972800" cy="49000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Alguns efeitos</a:t>
            </a:r>
            <a:r>
              <a:rPr lang="pt-BR" dirty="0"/>
              <a:t> são difíceis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obter e controlar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utilizando métodos </a:t>
            </a:r>
            <a:br>
              <a:rPr lang="pt-BR" dirty="0"/>
            </a:br>
            <a:r>
              <a:rPr lang="pt-BR" dirty="0"/>
              <a:t>convencionais </a:t>
            </a:r>
            <a:br>
              <a:rPr lang="pt-BR" dirty="0"/>
            </a:br>
            <a:r>
              <a:rPr lang="pt-BR" dirty="0"/>
              <a:t>de animação:</a:t>
            </a:r>
          </a:p>
          <a:p>
            <a:pPr lvl="1"/>
            <a:r>
              <a:rPr lang="pt-BR" dirty="0"/>
              <a:t>Fogo</a:t>
            </a:r>
          </a:p>
          <a:p>
            <a:pPr lvl="1"/>
            <a:r>
              <a:rPr lang="pt-BR" dirty="0"/>
              <a:t>Fumaça</a:t>
            </a:r>
          </a:p>
          <a:p>
            <a:pPr lvl="1"/>
            <a:r>
              <a:rPr lang="pt-BR" dirty="0"/>
              <a:t>Explosões</a:t>
            </a:r>
          </a:p>
          <a:p>
            <a:pPr lvl="1"/>
            <a:r>
              <a:rPr lang="pt-BR" dirty="0"/>
              <a:t>Rastros</a:t>
            </a:r>
          </a:p>
          <a:p>
            <a:pPr lvl="1"/>
            <a:r>
              <a:rPr lang="pt-BR" dirty="0"/>
              <a:t>Tiros</a:t>
            </a:r>
          </a:p>
          <a:p>
            <a:pPr lvl="1"/>
            <a:endParaRPr lang="pt-BR" dirty="0"/>
          </a:p>
          <a:p>
            <a:pPr marL="630936" lvl="2" indent="0">
              <a:buNone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61686868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A1F31F5-BC1C-4196-BC2A-CE8DD9F1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Um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sistema de partículas</a:t>
            </a:r>
            <a:r>
              <a:rPr lang="pt-BR" dirty="0"/>
              <a:t> produz um conjunto de </a:t>
            </a:r>
            <a:br>
              <a:rPr lang="pt-BR" dirty="0"/>
            </a:br>
            <a:r>
              <a:rPr lang="pt-BR" dirty="0"/>
              <a:t>pequenas imagens que, juntas, formam um objeto </a:t>
            </a:r>
          </a:p>
          <a:p>
            <a:pPr lvl="1">
              <a:spcAft>
                <a:spcPts val="1200"/>
              </a:spcAft>
            </a:pPr>
            <a:r>
              <a:rPr lang="pt-BR" dirty="0"/>
              <a:t>As pequenas imagens </a:t>
            </a:r>
            <a:br>
              <a:rPr lang="pt-BR" dirty="0"/>
            </a:br>
            <a:r>
              <a:rPr lang="pt-BR" dirty="0"/>
              <a:t>são chamadas de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partículas</a:t>
            </a:r>
          </a:p>
          <a:p>
            <a:pPr lvl="2"/>
            <a:r>
              <a:rPr lang="pt-BR" dirty="0"/>
              <a:t>Geradas</a:t>
            </a:r>
          </a:p>
          <a:p>
            <a:pPr lvl="2"/>
            <a:r>
              <a:rPr lang="pt-BR" dirty="0"/>
              <a:t>Movidas</a:t>
            </a:r>
          </a:p>
          <a:p>
            <a:pPr lvl="2"/>
            <a:r>
              <a:rPr lang="pt-BR" dirty="0"/>
              <a:t>Alteradas</a:t>
            </a:r>
          </a:p>
          <a:p>
            <a:pPr lvl="2"/>
            <a:r>
              <a:rPr lang="pt-BR" dirty="0"/>
              <a:t>Apagadas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6AAE9D-50A7-4ABF-919D-BB936A08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43C603-C65C-4622-A44B-E16FBD5C2C11}"/>
              </a:ext>
            </a:extLst>
          </p:cNvPr>
          <p:cNvGrpSpPr/>
          <p:nvPr/>
        </p:nvGrpSpPr>
        <p:grpSpPr>
          <a:xfrm>
            <a:off x="4826138" y="2855013"/>
            <a:ext cx="2060303" cy="2950587"/>
            <a:chOff x="4826138" y="2855013"/>
            <a:chExt cx="2060303" cy="2950587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F750304-AE07-43C7-999E-8885D5F1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138" y="2855013"/>
              <a:ext cx="2060303" cy="2060303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AA546E-F681-4F51-BC0A-B9F04D9BC28E}"/>
                </a:ext>
              </a:extLst>
            </p:cNvPr>
            <p:cNvSpPr txBox="1"/>
            <p:nvPr/>
          </p:nvSpPr>
          <p:spPr>
            <a:xfrm>
              <a:off x="5072260" y="5159269"/>
              <a:ext cx="1568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Partícula de </a:t>
              </a:r>
              <a:br>
                <a:rPr lang="pt-BR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Luz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361B27E-AD25-4809-8C05-A8ACA53340C3}"/>
              </a:ext>
            </a:extLst>
          </p:cNvPr>
          <p:cNvGrpSpPr/>
          <p:nvPr/>
        </p:nvGrpSpPr>
        <p:grpSpPr>
          <a:xfrm>
            <a:off x="7778466" y="2420888"/>
            <a:ext cx="2710022" cy="3383090"/>
            <a:chOff x="7778466" y="2420888"/>
            <a:chExt cx="2710022" cy="338309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78B7A06-6726-440B-81E5-F463726C1236}"/>
                </a:ext>
              </a:extLst>
            </p:cNvPr>
            <p:cNvSpPr txBox="1"/>
            <p:nvPr/>
          </p:nvSpPr>
          <p:spPr>
            <a:xfrm>
              <a:off x="8457460" y="5157647"/>
              <a:ext cx="15680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Partícula de </a:t>
              </a:r>
              <a:br>
                <a:rPr lang="pt-BR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pt-BR" dirty="0">
                  <a:solidFill>
                    <a:schemeClr val="bg1">
                      <a:lumMod val="85000"/>
                    </a:schemeClr>
                  </a:solidFill>
                </a:rPr>
                <a:t>Fumaça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2C370012-BCD9-4449-AA00-5E58168890EC}"/>
                </a:ext>
              </a:extLst>
            </p:cNvPr>
            <p:cNvGrpSpPr/>
            <p:nvPr/>
          </p:nvGrpSpPr>
          <p:grpSpPr>
            <a:xfrm>
              <a:off x="7778466" y="2420888"/>
              <a:ext cx="2710022" cy="2557689"/>
              <a:chOff x="7248128" y="2707943"/>
              <a:chExt cx="2710022" cy="2557689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AF04EDE9-7FE7-4662-85A6-01D041E4F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4152" y="2771634"/>
                <a:ext cx="2493998" cy="2493998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4C91CF97-2C43-410F-8233-EDAC27C14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8128" y="2707943"/>
                <a:ext cx="2493998" cy="24939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410077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D261FAD-4663-46CA-B36F-02029D2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Um componente chave é 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gerador de partículas</a:t>
            </a:r>
            <a:endParaRPr lang="pt-BR" dirty="0"/>
          </a:p>
          <a:p>
            <a:pPr lvl="1"/>
            <a:r>
              <a:rPr lang="pt-BR" dirty="0"/>
              <a:t>Cada gerador possui suas caraterísticas: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Imagem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Tempo de vida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Frequência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Velocidade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Direção</a:t>
            </a:r>
          </a:p>
          <a:p>
            <a:pPr lvl="2"/>
            <a:r>
              <a:rPr lang="pt-BR" dirty="0"/>
              <a:t>Espalhamento</a:t>
            </a:r>
          </a:p>
          <a:p>
            <a:pPr lvl="2"/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</a:t>
            </a:r>
          </a:p>
          <a:p>
            <a:pPr lvl="2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15819F-B6F3-480F-8558-EDC915BC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Partículas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C90187F-0AD7-4DB5-8199-713EB2B8BBBD}"/>
              </a:ext>
            </a:extLst>
          </p:cNvPr>
          <p:cNvGrpSpPr/>
          <p:nvPr/>
        </p:nvGrpSpPr>
        <p:grpSpPr>
          <a:xfrm>
            <a:off x="5303912" y="2420888"/>
            <a:ext cx="4231968" cy="3292259"/>
            <a:chOff x="5231904" y="2417552"/>
            <a:chExt cx="4231968" cy="3292259"/>
          </a:xfrm>
        </p:grpSpPr>
        <p:pic>
          <p:nvPicPr>
            <p:cNvPr id="9" name="Imagem 8" descr="Imagem em preto e branco&#10;&#10;Descrição gerada automaticamente">
              <a:extLst>
                <a:ext uri="{FF2B5EF4-FFF2-40B4-BE49-F238E27FC236}">
                  <a16:creationId xmlns:a16="http://schemas.microsoft.com/office/drawing/2014/main" id="{B675F544-47E3-4D38-893C-6E5C69BC3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31904" y="2780928"/>
              <a:ext cx="1809750" cy="2362200"/>
            </a:xfrm>
            <a:prstGeom prst="rect">
              <a:avLst/>
            </a:prstGeom>
          </p:spPr>
        </p:pic>
        <p:pic>
          <p:nvPicPr>
            <p:cNvPr id="11" name="Imagem 10" descr="Imagem em preto e branco&#10;&#10;Descrição gerada automaticamente">
              <a:extLst>
                <a:ext uri="{FF2B5EF4-FFF2-40B4-BE49-F238E27FC236}">
                  <a16:creationId xmlns:a16="http://schemas.microsoft.com/office/drawing/2014/main" id="{95F5B623-8E18-4C77-BC25-745DCA203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979" y="2417552"/>
              <a:ext cx="1526893" cy="2725576"/>
            </a:xfrm>
            <a:prstGeom prst="rect">
              <a:avLst/>
            </a:prstGeom>
          </p:spPr>
        </p:pic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171132E0-116B-498D-851B-B2E423DA441A}"/>
                </a:ext>
              </a:extLst>
            </p:cNvPr>
            <p:cNvSpPr/>
            <p:nvPr/>
          </p:nvSpPr>
          <p:spPr>
            <a:xfrm rot="10800000">
              <a:off x="5818451" y="5155475"/>
              <a:ext cx="348923" cy="3088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AAA8572D-47C5-4780-A7F6-FE23AB4F10EE}"/>
                </a:ext>
              </a:extLst>
            </p:cNvPr>
            <p:cNvSpPr/>
            <p:nvPr/>
          </p:nvSpPr>
          <p:spPr>
            <a:xfrm>
              <a:off x="8574897" y="5127449"/>
              <a:ext cx="348923" cy="3088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3406607-EAE1-4B0F-8F8F-C5619EC3BAF6}"/>
                </a:ext>
              </a:extLst>
            </p:cNvPr>
            <p:cNvSpPr txBox="1"/>
            <p:nvPr/>
          </p:nvSpPr>
          <p:spPr>
            <a:xfrm>
              <a:off x="6628450" y="5125036"/>
              <a:ext cx="1588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Geradores de Partículas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2788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DCDF145-55F9-4D00-A638-B9D01722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Cada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partícula</a:t>
            </a:r>
            <a:r>
              <a:rPr lang="pt-BR" dirty="0"/>
              <a:t> é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processada individualmente</a:t>
            </a:r>
            <a:br>
              <a:rPr lang="pt-BR" dirty="0"/>
            </a:br>
            <a:r>
              <a:rPr lang="pt-BR" dirty="0"/>
              <a:t>com base nos seus atributos:</a:t>
            </a:r>
          </a:p>
          <a:p>
            <a:pPr lvl="1"/>
            <a:r>
              <a:rPr lang="pt-BR" dirty="0"/>
              <a:t>Posição</a:t>
            </a:r>
          </a:p>
          <a:p>
            <a:pPr lvl="1"/>
            <a:r>
              <a:rPr lang="pt-BR" dirty="0"/>
              <a:t>Velocidade</a:t>
            </a:r>
          </a:p>
          <a:p>
            <a:pPr lvl="1"/>
            <a:r>
              <a:rPr lang="pt-BR" dirty="0"/>
              <a:t>Instante de criação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93A8D2A-E335-484F-8709-A6C44BDE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Partículas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68F0BE6-7888-47CB-A05F-095F419E2F4D}"/>
              </a:ext>
            </a:extLst>
          </p:cNvPr>
          <p:cNvGrpSpPr/>
          <p:nvPr/>
        </p:nvGrpSpPr>
        <p:grpSpPr>
          <a:xfrm>
            <a:off x="8544272" y="2435535"/>
            <a:ext cx="1646669" cy="3266792"/>
            <a:chOff x="6569894" y="2443019"/>
            <a:chExt cx="1646669" cy="3266792"/>
          </a:xfrm>
        </p:grpSpPr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7B4B3F14-D204-41D9-B23D-F3A40322EB81}"/>
                </a:ext>
              </a:extLst>
            </p:cNvPr>
            <p:cNvSpPr/>
            <p:nvPr/>
          </p:nvSpPr>
          <p:spPr>
            <a:xfrm rot="19414100">
              <a:off x="6739048" y="3508367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FD3405AE-FA8E-4F63-877B-947F6EF8CBB4}"/>
                </a:ext>
              </a:extLst>
            </p:cNvPr>
            <p:cNvSpPr/>
            <p:nvPr/>
          </p:nvSpPr>
          <p:spPr>
            <a:xfrm rot="1049612">
              <a:off x="7560954" y="4021567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BC099706-4FF7-4CFD-93C6-88B43FC618FA}"/>
                </a:ext>
              </a:extLst>
            </p:cNvPr>
            <p:cNvSpPr/>
            <p:nvPr/>
          </p:nvSpPr>
          <p:spPr>
            <a:xfrm rot="21040044">
              <a:off x="7262816" y="2794986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483DA01-1219-48D3-870C-C0D08C4FD5BB}"/>
                </a:ext>
              </a:extLst>
            </p:cNvPr>
            <p:cNvSpPr/>
            <p:nvPr/>
          </p:nvSpPr>
          <p:spPr>
            <a:xfrm rot="20694083">
              <a:off x="7266488" y="4239001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58E012A9-33C5-40E1-9106-4D1B4A6322E0}"/>
                </a:ext>
              </a:extLst>
            </p:cNvPr>
            <p:cNvSpPr/>
            <p:nvPr/>
          </p:nvSpPr>
          <p:spPr>
            <a:xfrm rot="10800000">
              <a:off x="7170478" y="4581128"/>
              <a:ext cx="504056" cy="446112"/>
            </a:xfrm>
            <a:prstGeom prst="triangl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528AB6E-E4A3-4988-836C-DD3832403458}"/>
                </a:ext>
              </a:extLst>
            </p:cNvPr>
            <p:cNvSpPr txBox="1"/>
            <p:nvPr/>
          </p:nvSpPr>
          <p:spPr>
            <a:xfrm>
              <a:off x="6628450" y="5125036"/>
              <a:ext cx="1588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Gerador de Partículas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7BE41DAF-907F-4791-9FEF-9776873919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8128" y="2443019"/>
              <a:ext cx="72008" cy="35151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1525DB04-FE24-4521-895C-699F23D56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326" y="3512322"/>
              <a:ext cx="160281" cy="528505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04CA44D3-E5E9-4897-96AB-181E381B42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6120" y="3717032"/>
              <a:ext cx="144016" cy="534715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C9A36F6B-02E9-419C-9C96-418E14968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9894" y="3278509"/>
              <a:ext cx="195269" cy="24341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400D4CED-1040-4082-8052-5948261C1CCF}"/>
                </a:ext>
              </a:extLst>
            </p:cNvPr>
            <p:cNvSpPr/>
            <p:nvPr/>
          </p:nvSpPr>
          <p:spPr>
            <a:xfrm rot="1112894">
              <a:off x="7535542" y="3205143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A09B1E0D-83EE-41EB-9C0A-9E8A5749E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426" y="2840079"/>
              <a:ext cx="126759" cy="381812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4280B655-0555-49E1-9C11-71F70ED1DB8F}"/>
                </a:ext>
              </a:extLst>
            </p:cNvPr>
            <p:cNvSpPr/>
            <p:nvPr/>
          </p:nvSpPr>
          <p:spPr>
            <a:xfrm rot="19976914">
              <a:off x="6978198" y="3193378"/>
              <a:ext cx="144016" cy="14401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E57691A6-383A-476A-89D1-AA5B1CFBD7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7935" y="2794530"/>
              <a:ext cx="203916" cy="416181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3B1731B-CC84-4265-B3E9-04BBD575B870}"/>
              </a:ext>
            </a:extLst>
          </p:cNvPr>
          <p:cNvSpPr txBox="1"/>
          <p:nvPr/>
        </p:nvSpPr>
        <p:spPr>
          <a:xfrm>
            <a:off x="1415480" y="3996419"/>
            <a:ext cx="2707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struct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Particle</a:t>
            </a:r>
            <a:endParaRPr lang="pt-BR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x, y;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accent1"/>
                </a:solidFill>
                <a:latin typeface="Consolas" panose="020B0609020204030204" pitchFamily="49" charset="0"/>
              </a:rPr>
              <a:t>Vector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speed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llong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timestamp</a:t>
            </a: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};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D05BB5B-607C-4A6D-A70F-482179FD3649}"/>
              </a:ext>
            </a:extLst>
          </p:cNvPr>
          <p:cNvGrpSpPr/>
          <p:nvPr/>
        </p:nvGrpSpPr>
        <p:grpSpPr>
          <a:xfrm>
            <a:off x="5608952" y="3203227"/>
            <a:ext cx="1588113" cy="1831525"/>
            <a:chOff x="5206094" y="3332815"/>
            <a:chExt cx="1588113" cy="1831525"/>
          </a:xfrm>
        </p:grpSpPr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836CC60C-AC66-4897-9514-494791EA3A57}"/>
                </a:ext>
              </a:extLst>
            </p:cNvPr>
            <p:cNvSpPr/>
            <p:nvPr/>
          </p:nvSpPr>
          <p:spPr>
            <a:xfrm rot="19555147">
              <a:off x="5746984" y="3984179"/>
              <a:ext cx="506334" cy="506334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76EAC86-7929-46C8-9B98-D5D37A9390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4548" y="3332815"/>
              <a:ext cx="451134" cy="703052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9E4DEFEC-3BA3-445F-B1B5-10A0C92D740F}"/>
                </a:ext>
              </a:extLst>
            </p:cNvPr>
            <p:cNvCxnSpPr>
              <a:cxnSpLocks/>
            </p:cNvCxnSpPr>
            <p:nvPr/>
          </p:nvCxnSpPr>
          <p:spPr>
            <a:xfrm>
              <a:off x="6038785" y="3838585"/>
              <a:ext cx="0" cy="922271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35EC13F-E71B-46FB-AE26-20B20D147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70994" y="4291768"/>
              <a:ext cx="919679" cy="0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1DFF68F-CE83-40A8-98F8-7534EF97703C}"/>
                </a:ext>
              </a:extLst>
            </p:cNvPr>
            <p:cNvSpPr txBox="1"/>
            <p:nvPr/>
          </p:nvSpPr>
          <p:spPr>
            <a:xfrm>
              <a:off x="5206094" y="4825786"/>
              <a:ext cx="15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>
                      <a:lumMod val="85000"/>
                    </a:schemeClr>
                  </a:solidFill>
                </a:rPr>
                <a:t>Partícula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153F35-679E-458E-917F-EBA961A5C38B}"/>
              </a:ext>
            </a:extLst>
          </p:cNvPr>
          <p:cNvGrpSpPr/>
          <p:nvPr/>
        </p:nvGrpSpPr>
        <p:grpSpPr>
          <a:xfrm>
            <a:off x="11574734" y="6372414"/>
            <a:ext cx="617266" cy="495111"/>
            <a:chOff x="11574734" y="6372414"/>
            <a:chExt cx="617266" cy="495111"/>
          </a:xfrm>
        </p:grpSpPr>
        <p:sp>
          <p:nvSpPr>
            <p:cNvPr id="69" name="Triângulo isósceles 6">
              <a:extLst>
                <a:ext uri="{FF2B5EF4-FFF2-40B4-BE49-F238E27FC236}">
                  <a16:creationId xmlns:a16="http://schemas.microsoft.com/office/drawing/2014/main" id="{EC467A7E-FBFF-41A1-B881-3A59920E62F9}"/>
                </a:ext>
              </a:extLst>
            </p:cNvPr>
            <p:cNvSpPr/>
            <p:nvPr/>
          </p:nvSpPr>
          <p:spPr>
            <a:xfrm>
              <a:off x="11574734" y="6372414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7FF71883-6BB7-414C-A17B-F6C445BA4412}"/>
                </a:ext>
              </a:extLst>
            </p:cNvPr>
            <p:cNvSpPr/>
            <p:nvPr/>
          </p:nvSpPr>
          <p:spPr>
            <a:xfrm>
              <a:off x="11800716" y="6467415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9040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96555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Um sistema de partículas permite obter </a:t>
            </a:r>
            <a:br>
              <a:rPr lang="pt-BR" dirty="0"/>
            </a:br>
            <a:r>
              <a:rPr lang="pt-BR" dirty="0"/>
              <a:t>diferentes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efeitos visuais</a:t>
            </a:r>
          </a:p>
          <a:p>
            <a:pPr lvl="1"/>
            <a:r>
              <a:rPr lang="pt-BR" dirty="0"/>
              <a:t>Com base em um gerador de partículas, que promove:</a:t>
            </a:r>
          </a:p>
          <a:p>
            <a:pPr lvl="2">
              <a:spcAft>
                <a:spcPts val="1200"/>
              </a:spcAft>
            </a:pPr>
            <a:r>
              <a:rPr lang="pt-BR" dirty="0"/>
              <a:t>Criação, movimentação e destruição de partículas</a:t>
            </a:r>
          </a:p>
          <a:p>
            <a:pPr lvl="1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Vantagens</a:t>
            </a:r>
            <a:r>
              <a:rPr lang="pt-BR" dirty="0"/>
              <a:t>: </a:t>
            </a:r>
          </a:p>
          <a:p>
            <a:pPr lvl="2"/>
            <a:r>
              <a:rPr lang="pt-BR" dirty="0"/>
              <a:t>Permite obter efeitos mais próximos da realidade</a:t>
            </a:r>
          </a:p>
          <a:p>
            <a:pPr lvl="2">
              <a:spcAft>
                <a:spcPts val="1200"/>
              </a:spcAft>
            </a:pPr>
            <a:r>
              <a:rPr lang="pt-BR" dirty="0"/>
              <a:t>Efeitos são controlados por parâmetros</a:t>
            </a:r>
          </a:p>
          <a:p>
            <a:pPr lvl="1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Desvantagens</a:t>
            </a:r>
            <a:r>
              <a:rPr lang="pt-BR" dirty="0"/>
              <a:t>: </a:t>
            </a:r>
          </a:p>
          <a:p>
            <a:pPr lvl="2"/>
            <a:r>
              <a:rPr lang="pt-BR" dirty="0"/>
              <a:t>Custo elevado e que cresce com o número de partículas</a:t>
            </a:r>
          </a:p>
          <a:p>
            <a:pPr lvl="2"/>
            <a:r>
              <a:rPr lang="pt-BR" dirty="0"/>
              <a:t>Utilização deve ser balanceada e limitada</a:t>
            </a:r>
            <a:br>
              <a:rPr lang="pt-BR" dirty="0"/>
            </a:b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1098186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6737</TotalTime>
  <Words>215</Words>
  <Application>Microsoft Office PowerPoint</Application>
  <PresentationFormat>Widescreen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Calibri</vt:lpstr>
      <vt:lpstr>Consolas</vt:lpstr>
      <vt:lpstr>Lucida Sans Unicode</vt:lpstr>
      <vt:lpstr>Verdana</vt:lpstr>
      <vt:lpstr>Wingdings 2</vt:lpstr>
      <vt:lpstr>Wingdings 3</vt:lpstr>
      <vt:lpstr>Concurso</vt:lpstr>
      <vt:lpstr>Sistema de Partículas</vt:lpstr>
      <vt:lpstr>Introdução</vt:lpstr>
      <vt:lpstr>Introdução</vt:lpstr>
      <vt:lpstr>Sistema de Partículas</vt:lpstr>
      <vt:lpstr>Sistema de Partículas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Transformações;Sprites</cp:keywords>
  <cp:lastModifiedBy>Judson Santiago</cp:lastModifiedBy>
  <cp:revision>681</cp:revision>
  <dcterms:created xsi:type="dcterms:W3CDTF">2009-02-25T19:16:57Z</dcterms:created>
  <dcterms:modified xsi:type="dcterms:W3CDTF">2021-10-28T21:14:05Z</dcterms:modified>
</cp:coreProperties>
</file>